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A3A27-E1C6-BCFD-F6CD-82F01A9C9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F08748-F8D3-E10D-C39F-866CCEBA9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FE967-7498-9CD0-D103-1913DBA7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96FE-7A7F-4E86-B30D-ED0138EC96B5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D3608-5A5D-C804-D8BC-DAB065F5F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8CD071-C0DA-971A-BD19-052AC081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71CB-CB4A-46AC-B1E6-B8FEFFD3F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CB75C-1989-BF89-1D44-968E4028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6DC17-ECD2-2F23-4A54-DA6071716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4BC50-2A66-8CD4-535D-7E1887FB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96FE-7A7F-4E86-B30D-ED0138EC96B5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195D31-EC31-2BBA-7F9F-AF660CAA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DA3FA8-F4AE-610A-A51B-7B3D1A7E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71CB-CB4A-46AC-B1E6-B8FEFFD3F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71E618-A64F-46F4-1AD9-08F4DA4D8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8BFAA-97F8-CB61-13A8-554902765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47727-52E9-3E8F-2238-6A63E2FB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96FE-7A7F-4E86-B30D-ED0138EC96B5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C6118-C798-2445-203F-3430300F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DF1F9A-F423-A999-44C1-B5596EF2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71CB-CB4A-46AC-B1E6-B8FEFFD3F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1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CA51D-F022-33F8-794E-4F10AB27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B31E3-C72F-7435-D9C5-4155923B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72F5DD-040D-74A4-037B-336933C7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96FE-7A7F-4E86-B30D-ED0138EC96B5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2BB1D-EC98-A2C7-C8C2-30838F36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DB87A-C8B6-71AC-952A-7079CCB1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71CB-CB4A-46AC-B1E6-B8FEFFD3F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10E98-688A-F7FC-D506-B18F6F13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D0ED31-9B3A-046D-EB77-EC1F5C073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EFE69-88BD-9321-5F29-B9AEC4381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96FE-7A7F-4E86-B30D-ED0138EC96B5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ACA21-49C0-CA0C-8487-1AB109D4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891A8-CBF1-B2B2-7560-5278F4AD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71CB-CB4A-46AC-B1E6-B8FEFFD3F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59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A252F-3F89-F37F-637C-63550420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79A207-4CC7-AF72-921B-CECE38AA8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37D2CB-64D8-FC4B-8D99-458A0E363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61048F-BED1-F5E5-8F10-FA9B33D8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96FE-7A7F-4E86-B30D-ED0138EC96B5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FCF8D4-03EF-FF19-52A6-120A82FA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3640C3-1D85-DCB9-8857-E593883B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71CB-CB4A-46AC-B1E6-B8FEFFD3F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1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C7D81-7126-D59B-2030-538A821E1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B38826-06A8-99B2-D5CB-715260FE4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2AB5DC-8AC0-E2F8-26A3-F52BB9A6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991249-E613-1976-2B17-F680778C9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61F8CE-42E5-0F17-0EA5-F12DDAD53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125FCA-8B59-2FEC-8875-67D6695C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96FE-7A7F-4E86-B30D-ED0138EC96B5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194DF-3DC1-0A2D-8B59-0C37DDEE5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989AE2-50AF-E283-8135-F9B28E60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71CB-CB4A-46AC-B1E6-B8FEFFD3F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3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06831-DE97-D75A-CF17-E98515EA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EF4C01-8FB9-1D65-98A3-D2A9A309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96FE-7A7F-4E86-B30D-ED0138EC96B5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1EF13-8B71-2794-CCA0-3CD4302B2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3EAAEE-1DC8-E82B-16D5-FB08EBDF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71CB-CB4A-46AC-B1E6-B8FEFFD3F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A83B9A-C6E6-1DE5-9A55-91B88A4B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96FE-7A7F-4E86-B30D-ED0138EC96B5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529CCD-8550-5950-D2DC-3DA8BDAE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92815E-F382-79FF-243B-4AC9312A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71CB-CB4A-46AC-B1E6-B8FEFFD3F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8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0CB5C-B007-60B9-91C3-C0E999FA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F264C-F7AD-9605-2CB5-65C8E1B32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38BB44-18E6-586C-E1A3-E5A6CB990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88B0E9-D0E9-E779-8035-62FF0361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96FE-7A7F-4E86-B30D-ED0138EC96B5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6FB33E-46DF-D097-2B53-94F9A214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BE846A-1DEC-34D2-E5E1-5376F593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71CB-CB4A-46AC-B1E6-B8FEFFD3F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6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56760-C5DB-BF81-6F33-1001CD79E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F80F48-196F-BAE1-2B5A-109C9BEAE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13318E-CC1D-7E05-C7D1-A379C602F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64DF03-DD2B-C55E-E067-B4B3FC919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96FE-7A7F-4E86-B30D-ED0138EC96B5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A03DCE-6F01-61FE-34EF-4CA4C053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02DA84-54CE-C5FA-8613-F3A39C77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71CB-CB4A-46AC-B1E6-B8FEFFD3F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5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BE27A-C158-6C50-C32C-3BE4587D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16BA4-F086-192D-EBA0-232E6492A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87C7CD-25E7-81ED-D47A-58F172609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96FE-7A7F-4E86-B30D-ED0138EC96B5}" type="datetimeFigureOut">
              <a:rPr lang="ru-RU" smtClean="0"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EEFA5-9AA0-56D3-B85C-CCC91FD4F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7656F2-D524-DDBA-8592-757A2368F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71CB-CB4A-46AC-B1E6-B8FEFFD3F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2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E0C4E5-E1F6-E44A-7B38-A12F4A5AF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6" y="365760"/>
            <a:ext cx="666292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4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6F78E7-5E2A-9AAF-9623-C740B956F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6" y="365760"/>
            <a:ext cx="666292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43535B-9DA1-092B-A87E-F3ADF399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6" y="365760"/>
            <a:ext cx="666292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1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8E1CF1-9B6E-F15B-3A97-A2158D01B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6" y="365760"/>
            <a:ext cx="666292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0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1C5CAB-FEF5-203D-4389-D70B3714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6" y="365760"/>
            <a:ext cx="666292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5CC729-609D-9739-F6B5-FCAEC166C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6" y="365760"/>
            <a:ext cx="666292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7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F9A54F-8393-1644-D6E9-6FE7F08B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6" y="365760"/>
            <a:ext cx="666292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5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220F7E-5181-F4CF-D65B-C08EE352A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6" y="365760"/>
            <a:ext cx="666292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4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9FDAFE-C66C-D790-4DA4-EB15346AF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6" y="365760"/>
            <a:ext cx="666292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84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Сааков</dc:creator>
  <cp:lastModifiedBy>Виталий Сааков</cp:lastModifiedBy>
  <cp:revision>34</cp:revision>
  <dcterms:created xsi:type="dcterms:W3CDTF">2024-05-20T11:23:47Z</dcterms:created>
  <dcterms:modified xsi:type="dcterms:W3CDTF">2024-05-24T04:10:12Z</dcterms:modified>
</cp:coreProperties>
</file>